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52" d="100"/>
          <a:sy n="52" d="100"/>
        </p:scale>
        <p:origin x="-2448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685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56225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00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273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113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674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557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206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82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9396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49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D10ACA-AD0E-D945-8406-24DF262C10F2}" type="datetimeFigureOut">
              <a:rPr lang="en-US" smtClean="0"/>
              <a:t>3/30/17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794EDC-8FB8-5B47-AB07-DDCA729200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5969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nas201510328_s18_8w0wdz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681678" y="1540933"/>
            <a:ext cx="236220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2736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2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On-screen Show (4:3)</PresentationFormat>
  <Paragraphs>0</Paragraphs>
  <Slides>1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m1 q1</dc:creator>
  <cp:lastModifiedBy>m1 q1</cp:lastModifiedBy>
  <cp:revision>1</cp:revision>
  <dcterms:created xsi:type="dcterms:W3CDTF">2017-03-30T18:34:17Z</dcterms:created>
  <dcterms:modified xsi:type="dcterms:W3CDTF">2017-03-30T18:35:06Z</dcterms:modified>
</cp:coreProperties>
</file>

<file path=docProps/thumbnail.jpeg>
</file>